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65C44-936E-414E-BEAE-AAB0E25C89E5}" type="datetimeFigureOut">
              <a:rPr lang="en-IN" smtClean="0"/>
              <a:t>03/01/23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79512-8C42-409D-948D-165FD976C2F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INDICON2022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INDICON2022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INDICON2022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INDICON2022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INDICON2022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INDICON2022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INDICON2022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INDICON2022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INDICON2022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INDICON2022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INDICON2022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INDICON2022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Paper id, Short Title of the paper, presenter name and affiliation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D4F39-59D8-420E-835C-C1442D2C4A4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ICRTEC2023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16506" cy="365125"/>
          </a:xfrm>
        </p:spPr>
        <p:txBody>
          <a:bodyPr/>
          <a:lstStyle/>
          <a:p>
            <a:r>
              <a:rPr lang="en-US" dirty="0"/>
              <a:t>Paper id, Short Title of the paper, presenter name and affiliation</a:t>
            </a:r>
          </a:p>
        </p:txBody>
      </p:sp>
      <p:pic>
        <p:nvPicPr>
          <p:cNvPr id="22" name="Picture 21" descr="Shape&#10;&#10;Description automatically generated with low confidence">
            <a:extLst>
              <a:ext uri="{FF2B5EF4-FFF2-40B4-BE49-F238E27FC236}">
                <a16:creationId xmlns:a16="http://schemas.microsoft.com/office/drawing/2014/main" id="{0E481850-BF46-69A3-1D6A-0BFD92429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18" y="-307503"/>
            <a:ext cx="1907703" cy="1907703"/>
          </a:xfrm>
          <a:prstGeom prst="rect">
            <a:avLst/>
          </a:prstGeom>
        </p:spPr>
      </p:pic>
      <p:pic>
        <p:nvPicPr>
          <p:cNvPr id="24" name="Picture 23" descr="Text&#10;&#10;Description automatically generated">
            <a:extLst>
              <a:ext uri="{FF2B5EF4-FFF2-40B4-BE49-F238E27FC236}">
                <a16:creationId xmlns:a16="http://schemas.microsoft.com/office/drawing/2014/main" id="{E502D78B-94CD-430D-C9F9-C3A22CE993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512" y="324687"/>
            <a:ext cx="1469014" cy="523406"/>
          </a:xfrm>
          <a:prstGeom prst="rect">
            <a:avLst/>
          </a:prstGeom>
        </p:spPr>
      </p:pic>
      <p:pic>
        <p:nvPicPr>
          <p:cNvPr id="26" name="Picture 25" descr="Shape, arrow&#10;&#10;Description automatically generated">
            <a:extLst>
              <a:ext uri="{FF2B5EF4-FFF2-40B4-BE49-F238E27FC236}">
                <a16:creationId xmlns:a16="http://schemas.microsoft.com/office/drawing/2014/main" id="{B452E47B-9E6B-25BE-1ECC-F37B593D3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942" y="194442"/>
            <a:ext cx="1370567" cy="783895"/>
          </a:xfrm>
          <a:prstGeom prst="rect">
            <a:avLst/>
          </a:prstGeom>
        </p:spPr>
      </p:pic>
      <p:pic>
        <p:nvPicPr>
          <p:cNvPr id="30" name="Picture 29" descr="Logo&#10;&#10;Description automatically generated">
            <a:extLst>
              <a:ext uri="{FF2B5EF4-FFF2-40B4-BE49-F238E27FC236}">
                <a16:creationId xmlns:a16="http://schemas.microsoft.com/office/drawing/2014/main" id="{168248B0-6547-5DB1-042D-C7FD1055F1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8605"/>
            <a:ext cx="1247780" cy="881745"/>
          </a:xfrm>
          <a:prstGeom prst="rect">
            <a:avLst/>
          </a:prstGeom>
        </p:spPr>
      </p:pic>
      <p:pic>
        <p:nvPicPr>
          <p:cNvPr id="32" name="Picture 31" descr="A picture containing text, dark, night sky&#10;&#10;Description automatically generated">
            <a:extLst>
              <a:ext uri="{FF2B5EF4-FFF2-40B4-BE49-F238E27FC236}">
                <a16:creationId xmlns:a16="http://schemas.microsoft.com/office/drawing/2014/main" id="{D392C046-7F46-1573-2D33-8E09E93AE0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477" y="241315"/>
            <a:ext cx="2524392" cy="523406"/>
          </a:xfrm>
          <a:prstGeom prst="rect">
            <a:avLst/>
          </a:prstGeom>
        </p:spPr>
      </p:pic>
      <p:pic>
        <p:nvPicPr>
          <p:cNvPr id="36" name="Picture 35" descr="Icon&#10;&#10;Description automatically generated">
            <a:extLst>
              <a:ext uri="{FF2B5EF4-FFF2-40B4-BE49-F238E27FC236}">
                <a16:creationId xmlns:a16="http://schemas.microsoft.com/office/drawing/2014/main" id="{D8F902BB-E756-E7DB-EF07-CB7455B325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58730" y="97986"/>
            <a:ext cx="750107" cy="7501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ICRTEC2023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280647" cy="365125"/>
          </a:xfrm>
        </p:spPr>
        <p:txBody>
          <a:bodyPr/>
          <a:lstStyle/>
          <a:p>
            <a:r>
              <a:rPr lang="en-US" dirty="0"/>
              <a:t>Paper id, Short Title of the paper, presenter name and affiliation</a:t>
            </a:r>
            <a:endParaRPr lang="en-IN" dirty="0"/>
          </a:p>
        </p:txBody>
      </p:sp>
      <p:pic>
        <p:nvPicPr>
          <p:cNvPr id="5" name="Picture 4" descr="Shape, arrow&#10;&#10;Description automatically generated">
            <a:extLst>
              <a:ext uri="{FF2B5EF4-FFF2-40B4-BE49-F238E27FC236}">
                <a16:creationId xmlns:a16="http://schemas.microsoft.com/office/drawing/2014/main" id="{8BF78A29-EB06-D18D-EA45-B6C8BC00B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429" y="98476"/>
            <a:ext cx="1623337" cy="9284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ICRTEC2023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46176" cy="365125"/>
          </a:xfrm>
        </p:spPr>
        <p:txBody>
          <a:bodyPr/>
          <a:lstStyle/>
          <a:p>
            <a:r>
              <a:rPr lang="en-US" dirty="0"/>
              <a:t>Paper id, Short Title of the paper, presenter name and affiliation</a:t>
            </a:r>
            <a:endParaRPr lang="en-IN" dirty="0"/>
          </a:p>
        </p:txBody>
      </p:sp>
      <p:pic>
        <p:nvPicPr>
          <p:cNvPr id="23" name="Picture 22" descr="Shape, arrow&#10;&#10;Description automatically generated">
            <a:extLst>
              <a:ext uri="{FF2B5EF4-FFF2-40B4-BE49-F238E27FC236}">
                <a16:creationId xmlns:a16="http://schemas.microsoft.com/office/drawing/2014/main" id="{468F4F5B-0E0A-199B-5905-C525294CC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429" y="98476"/>
            <a:ext cx="1623337" cy="9284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42</Words>
  <Application>Microsoft Macintosh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Jaison Mathew</dc:creator>
  <cp:lastModifiedBy>Sohail Ahmad</cp:lastModifiedBy>
  <cp:revision>4</cp:revision>
  <dcterms:created xsi:type="dcterms:W3CDTF">2022-09-15T02:07:00Z</dcterms:created>
  <dcterms:modified xsi:type="dcterms:W3CDTF">2023-01-03T16:10:25Z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EB5D1E59C852458BBA9E3A3101304BC6</vt:lpwstr>
  </property>
  <property fmtid="{D5CDD505-2E9C-101B-9397-08002B2CF9AE}" pid="3" name="KSOProductBuildVer">
    <vt:lpwstr>1033-11.2.0.11440</vt:lpwstr>
  </property>
</Properties>
</file>